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A61-55C2-4491-9C18-94E38DC9EC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November 2, 2017</a:t>
            </a:r>
          </a:p>
          <a:p>
            <a:r>
              <a:rPr lang="en-US" dirty="0"/>
              <a:t>Leaky wave antenna, design #4 (more asymmetric)</a:t>
            </a:r>
          </a:p>
          <a:p>
            <a:r>
              <a:rPr lang="en-US" dirty="0"/>
              <a:t>Under linear polarization</a:t>
            </a:r>
          </a:p>
          <a:p>
            <a:r>
              <a:rPr lang="en-US" dirty="0"/>
              <a:t>k vector parallel to TL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3734" y="1621359"/>
            <a:ext cx="5948916" cy="4716298"/>
            <a:chOff x="2042722" y="400961"/>
            <a:chExt cx="7490128" cy="59381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 r="18096" b="20659"/>
            <a:stretch/>
          </p:blipFill>
          <p:spPr>
            <a:xfrm>
              <a:off x="2042722" y="1467879"/>
              <a:ext cx="7315200" cy="447171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66880" y="1869260"/>
              <a:ext cx="1399924" cy="3779790"/>
              <a:chOff x="3066880" y="1869260"/>
              <a:chExt cx="1399924" cy="377979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66881" y="186926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192253" y="4389120"/>
                <a:ext cx="1274551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066880" y="1869260"/>
                <a:ext cx="1274553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41433" y="312919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3066879" y="401770"/>
              <a:ext cx="4689388" cy="14670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756265" y="400961"/>
              <a:ext cx="125378" cy="25340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54800" y="1266092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8612" y="5877466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1839" y="2352989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8858" y="3120761"/>
            <a:ext cx="3611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wave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p-polarization (</a:t>
            </a:r>
            <a:r>
              <a:rPr lang="en-US" b="1" i="1" dirty="0"/>
              <a:t>k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 vectors are in the YZ 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A4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01691" y="2932879"/>
            <a:ext cx="2174622" cy="2026707"/>
            <a:chOff x="2495157" y="2753436"/>
            <a:chExt cx="2174622" cy="2026707"/>
          </a:xfrm>
        </p:grpSpPr>
        <p:sp>
          <p:nvSpPr>
            <p:cNvPr id="22" name="TextBox 21"/>
            <p:cNvSpPr txBox="1"/>
            <p:nvPr/>
          </p:nvSpPr>
          <p:spPr>
            <a:xfrm rot="1348037">
              <a:off x="2816592" y="4160520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dirty="0"/>
                <a:t>-vector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95157" y="3315995"/>
              <a:ext cx="2174622" cy="1464148"/>
              <a:chOff x="2495157" y="3315995"/>
              <a:chExt cx="2174622" cy="1464148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2495157" y="3804747"/>
                <a:ext cx="1927404" cy="805419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rot="16513348">
                <a:off x="3979036" y="4089400"/>
                <a:ext cx="700769" cy="680717"/>
              </a:xfrm>
              <a:prstGeom prst="arc">
                <a:avLst>
                  <a:gd name="adj1" fmla="val 16200000"/>
                  <a:gd name="adj2" fmla="val 3527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49773" y="3748006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θ</a:t>
                </a:r>
                <a:endParaRPr lang="en-US" dirty="0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>
                <a:off x="2495157" y="3315995"/>
                <a:ext cx="509300" cy="126073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2772433" y="2753436"/>
              <a:ext cx="5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E</a:t>
              </a:r>
              <a:r>
                <a:rPr lang="en-US" sz="2400" b="1" i="1" baseline="-25000" dirty="0">
                  <a:solidFill>
                    <a:srgbClr val="0070C0"/>
                  </a:solidFill>
                </a:rPr>
                <a:t>i</a:t>
              </a:r>
              <a:endParaRPr lang="en-US" sz="2000" b="1" i="1" baseline="-25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#4 (E4)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2017-11-02_leaky_E4_PH_X_4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5608" y="2004477"/>
            <a:ext cx="1166952" cy="562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611" y="166098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55" y="217050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</a:t>
            </a:r>
            <a:r>
              <a:rPr lang="en-US" dirty="0" smtClean="0"/>
              <a:t>the left side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2963" r="52729" b="22778"/>
          <a:stretch/>
        </p:blipFill>
        <p:spPr>
          <a:xfrm>
            <a:off x="1753791" y="1269514"/>
            <a:ext cx="2212401" cy="2298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62771" y="1919291"/>
            <a:ext cx="845240" cy="897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667" r="8390" b="27593"/>
          <a:stretch/>
        </p:blipFill>
        <p:spPr>
          <a:xfrm>
            <a:off x="4193601" y="1231825"/>
            <a:ext cx="5651500" cy="2318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667" r="8662" b="27408"/>
          <a:stretch/>
        </p:blipFill>
        <p:spPr>
          <a:xfrm>
            <a:off x="377250" y="3568214"/>
            <a:ext cx="7972425" cy="3289786"/>
          </a:xfrm>
          <a:prstGeom prst="rect">
            <a:avLst/>
          </a:prstGeom>
        </p:spPr>
      </p:pic>
      <p:pic>
        <p:nvPicPr>
          <p:cNvPr id="13" name="5.phase_evol_leaky_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00910" y="3438525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#4 (E4)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2017-11-02_leaky_E4_PH_X_5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22963" r="52183" b="24075"/>
          <a:stretch/>
        </p:blipFill>
        <p:spPr>
          <a:xfrm>
            <a:off x="1899516" y="1314329"/>
            <a:ext cx="2186805" cy="2241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76500" y="2368680"/>
            <a:ext cx="939801" cy="97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26111" r="8390" b="27592"/>
          <a:stretch/>
        </p:blipFill>
        <p:spPr>
          <a:xfrm>
            <a:off x="4405168" y="1244600"/>
            <a:ext cx="5659832" cy="2362200"/>
          </a:xfrm>
          <a:prstGeom prst="rect">
            <a:avLst/>
          </a:prstGeom>
        </p:spPr>
      </p:pic>
      <p:pic>
        <p:nvPicPr>
          <p:cNvPr id="9" name="5.phase_evol_leaky_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3325" y="3492500"/>
            <a:ext cx="3276600" cy="3286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t="26296" r="7980" b="27593"/>
          <a:stretch/>
        </p:blipFill>
        <p:spPr>
          <a:xfrm>
            <a:off x="588818" y="3606800"/>
            <a:ext cx="7847274" cy="3251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75608" y="2004477"/>
            <a:ext cx="1166952" cy="562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8611" y="166098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255" y="217050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</a:t>
            </a:r>
            <a:r>
              <a:rPr lang="en-US" dirty="0" smtClean="0"/>
              <a:t>the left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#4 (E4)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2017-11-02_leaky_E4_PH_X_7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3333" r="52864" b="23519"/>
          <a:stretch/>
        </p:blipFill>
        <p:spPr>
          <a:xfrm>
            <a:off x="1889126" y="1229753"/>
            <a:ext cx="2324244" cy="2373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t="26667" r="8254" b="27222"/>
          <a:stretch/>
        </p:blipFill>
        <p:spPr>
          <a:xfrm>
            <a:off x="608611" y="3603625"/>
            <a:ext cx="7933356" cy="325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6111" r="8662" b="26852"/>
          <a:stretch/>
        </p:blipFill>
        <p:spPr>
          <a:xfrm>
            <a:off x="4318000" y="1217711"/>
            <a:ext cx="5664200" cy="2385915"/>
          </a:xfrm>
          <a:prstGeom prst="rect">
            <a:avLst/>
          </a:prstGeom>
        </p:spPr>
      </p:pic>
      <p:pic>
        <p:nvPicPr>
          <p:cNvPr id="4" name="5.phase_evol_leaky_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3325" y="3489325"/>
            <a:ext cx="3276600" cy="32766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75608" y="2004477"/>
            <a:ext cx="1166952" cy="562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8611" y="166098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255" y="217050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</a:t>
            </a:r>
            <a:r>
              <a:rPr lang="en-US" dirty="0" smtClean="0"/>
              <a:t>the left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118</Words>
  <Application>Microsoft Office PowerPoint</Application>
  <PresentationFormat>Widescreen</PresentationFormat>
  <Paragraphs>28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Leaky wave antenna, design #4 (E4)</vt:lpstr>
      <vt:lpstr>Leaky wave antenna, design #4 (E4)</vt:lpstr>
      <vt:lpstr>Leaky wave antenna, design #4 (E4)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19</cp:revision>
  <dcterms:created xsi:type="dcterms:W3CDTF">2017-10-16T14:46:52Z</dcterms:created>
  <dcterms:modified xsi:type="dcterms:W3CDTF">2017-11-15T22:28:26Z</dcterms:modified>
</cp:coreProperties>
</file>